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5" r:id="rId1"/>
  </p:sldMasterIdLst>
  <p:notesMasterIdLst>
    <p:notesMasterId r:id="rId4"/>
  </p:notesMasterIdLst>
  <p:sldIdLst>
    <p:sldId id="468" r:id="rId2"/>
    <p:sldId id="495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xmlns:mv="urn:schemas-microsoft-com:mac:vml" xmlns:mc="http://schemas.openxmlformats.org/markup-compatibility/2006" val="0"/>
    </p:ext>
    <p:ext uri="{D31A062A-798A-4329-ABDD-BBA856620510}">
      <p14:defaultImageDpi xmlns:p14="http://schemas.microsoft.com/office/powerpoint/2010/main" xmlns="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>
    <p:restoredLeft sz="21337" autoAdjust="0"/>
    <p:restoredTop sz="94660"/>
  </p:normalViewPr>
  <p:slideViewPr>
    <p:cSldViewPr>
      <p:cViewPr varScale="1">
        <p:scale>
          <a:sx n="69" d="100"/>
          <a:sy n="69" d="100"/>
        </p:scale>
        <p:origin x="-8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0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sp>
      <p:sp>
        <p:nvSpPr>
          <p:cNvPr id="141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FA868BD-8BB4-4899-B31A-6BE13567007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2209533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738078-263D-4571-A5A9-F0089DD1BD5E}" type="datetimeFigureOut">
              <a:rPr lang="en-US" smtClean="0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39C11-0DC3-4C41-9EF0-CA38893EEC2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" descr="Eiffel Tower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197167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http://t1.gstatic.com/images?q=tbn:ANd9GcQ0lGqJ4FBjYLyXLlHLJBYfhbQXS_DxyNCGQjaU_mgAHqVcYrejXQ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191000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http://www.vectorart.com/webart/products/42792P.GI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038600"/>
            <a:ext cx="210978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4B4FD1-FFAA-44AF-9F32-F25A8CF253FF}" type="datetimeFigureOut">
              <a:rPr lang="en-US" smtClean="0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783D62-F8E0-47B6-AF26-44C491CA19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C006E5-B3E2-41E1-993F-6F67C6DD0229}" type="datetimeFigureOut">
              <a:rPr lang="en-US" smtClean="0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1CCDA4-A51C-4B3E-ADB5-A8F81FF781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99E0E9-1DB9-4E03-A37A-ADA751E78D6F}" type="datetimeFigureOut">
              <a:rPr lang="en-US" smtClean="0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A1EBA3-8EED-4729-8C81-537DA9921AE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" descr="Eiffel Tower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-1033463" y="3138488"/>
            <a:ext cx="2049463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0FBEA4-BFE9-4F30-ABAC-DA394EFA2439}" type="datetimeFigureOut">
              <a:rPr lang="en-US" smtClean="0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F068B1-BD1F-4960-8D4A-6E2F359CB0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5ECE2B-9A83-4AE9-9A9C-A3F960A7389C}" type="datetimeFigureOut">
              <a:rPr lang="en-US" smtClean="0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551E4-5089-47CA-9C57-3D7CCEE88B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0D0D99-0965-4EBA-BEA8-A75F631C8065}" type="datetimeFigureOut">
              <a:rPr lang="en-US" smtClean="0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FDEB04-E71C-4969-934B-F32F708CF7B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A7075C-E8CB-4995-B748-CA421675D725}" type="datetimeFigureOut">
              <a:rPr lang="en-US" smtClean="0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3B537A-7504-4F0B-B283-B266AB721C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091F9F-25B3-4FCD-929C-DE10DE9F9C5A}" type="datetimeFigureOut">
              <a:rPr lang="en-US" smtClean="0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334936-8FFC-47BF-A1A4-D181D6EF79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BEBBA8-0718-49C5-831F-458024449083}" type="datetimeFigureOut">
              <a:rPr lang="en-US" smtClean="0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9B131-F68E-419E-A313-29C6086121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8C7336-E93E-43E9-8E4E-F7750090DCD4}" type="datetimeFigureOut">
              <a:rPr lang="en-US" smtClean="0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075B24-A692-49A4-B0A5-31AE1CC171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C3591D1-408F-403F-8C28-B3B3958CC238}" type="datetimeFigureOut">
              <a:rPr lang="en-US" smtClean="0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157D2DF-4015-4712-8E15-9173A0F437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message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Situation: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</a:t>
            </a:r>
            <a:r>
              <a:rPr lang="en-US" dirty="0" err="1" smtClean="0"/>
              <a:t>été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fête.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téléphonez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votre</a:t>
            </a:r>
            <a:r>
              <a:rPr lang="en-US" dirty="0" smtClean="0"/>
              <a:t> </a:t>
            </a:r>
            <a:r>
              <a:rPr lang="en-US" dirty="0" err="1" smtClean="0"/>
              <a:t>meilleur</a:t>
            </a:r>
            <a:r>
              <a:rPr lang="en-US" dirty="0" smtClean="0"/>
              <a:t> </a:t>
            </a:r>
            <a:r>
              <a:rPr lang="en-US" dirty="0" err="1" smtClean="0"/>
              <a:t>ami</a:t>
            </a:r>
            <a:r>
              <a:rPr lang="en-US" dirty="0" smtClean="0"/>
              <a:t> pour </a:t>
            </a:r>
            <a:r>
              <a:rPr lang="en-US" dirty="0" err="1" smtClean="0"/>
              <a:t>lui</a:t>
            </a:r>
            <a:r>
              <a:rPr lang="en-US" dirty="0" smtClean="0"/>
              <a:t> dire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fait. </a:t>
            </a:r>
          </a:p>
          <a:p>
            <a:endParaRPr lang="en-US" dirty="0" smtClean="0"/>
          </a:p>
          <a:p>
            <a:r>
              <a:rPr lang="en-US" dirty="0" smtClean="0"/>
              <a:t>Audience: </a:t>
            </a:r>
            <a:r>
              <a:rPr lang="en-US" dirty="0" err="1" smtClean="0"/>
              <a:t>votre</a:t>
            </a:r>
            <a:r>
              <a:rPr lang="en-US" dirty="0" smtClean="0"/>
              <a:t> </a:t>
            </a:r>
            <a:r>
              <a:rPr lang="en-US" dirty="0" err="1" smtClean="0"/>
              <a:t>ami</a:t>
            </a:r>
            <a:endParaRPr lang="en-US" dirty="0" smtClean="0"/>
          </a:p>
          <a:p>
            <a:endParaRPr lang="en-US" dirty="0" smtClean="0"/>
          </a:p>
          <a:p>
            <a:r>
              <a:rPr lang="en-US" i="1" dirty="0" smtClean="0"/>
              <a:t>Task: use learned vocabulary relating to celebration and use of past tense to describe past events. You need to speak during one minute.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228601"/>
          <a:ext cx="7772400" cy="6629399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3681663"/>
                <a:gridCol w="4090737"/>
              </a:tblGrid>
              <a:tr h="887046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Content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Forms</a:t>
                      </a:r>
                      <a:endParaRPr lang="en-US" sz="3600" dirty="0"/>
                    </a:p>
                  </a:txBody>
                  <a:tcPr/>
                </a:tc>
              </a:tr>
              <a:tr h="1395252"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073270"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955106">
                <a:tc>
                  <a:txBody>
                    <a:bodyPr/>
                    <a:lstStyle/>
                    <a:p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13187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C’était</a:t>
                      </a:r>
                      <a:r>
                        <a:rPr lang="en-US" dirty="0" smtClean="0"/>
                        <a:t> …..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09601" y="44196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Écouter</a:t>
            </a:r>
            <a:r>
              <a:rPr lang="en-US" i="1" dirty="0" smtClean="0"/>
              <a:t> de la </a:t>
            </a:r>
            <a:r>
              <a:rPr lang="en-US" i="1" dirty="0" err="1" smtClean="0"/>
              <a:t>musique</a:t>
            </a:r>
            <a:r>
              <a:rPr lang="en-US" i="1" dirty="0" smtClean="0"/>
              <a:t> – chanter- </a:t>
            </a:r>
            <a:r>
              <a:rPr lang="en-US" i="1" dirty="0" err="1" smtClean="0"/>
              <a:t>danser</a:t>
            </a:r>
            <a:r>
              <a:rPr lang="en-US" i="1" dirty="0" smtClean="0"/>
              <a:t>- </a:t>
            </a:r>
            <a:r>
              <a:rPr lang="en-US" i="1" dirty="0" err="1" smtClean="0"/>
              <a:t>boire</a:t>
            </a:r>
            <a:r>
              <a:rPr lang="en-US" i="1" dirty="0" smtClean="0"/>
              <a:t>- manger- </a:t>
            </a:r>
            <a:r>
              <a:rPr lang="en-US" i="1" dirty="0" err="1" smtClean="0"/>
              <a:t>regarder</a:t>
            </a:r>
            <a:r>
              <a:rPr lang="en-US" i="1" dirty="0" smtClean="0"/>
              <a:t> un film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85800" y="1219200"/>
            <a:ext cx="18533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Date </a:t>
            </a:r>
          </a:p>
          <a:p>
            <a:r>
              <a:rPr lang="en-US" dirty="0" smtClean="0"/>
              <a:t>Place</a:t>
            </a:r>
          </a:p>
          <a:p>
            <a:r>
              <a:rPr lang="en-US" dirty="0" smtClean="0"/>
              <a:t>Occasion 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24400" y="1066800"/>
            <a:ext cx="381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Jour- </a:t>
            </a:r>
            <a:r>
              <a:rPr lang="en-US" dirty="0" err="1" smtClean="0"/>
              <a:t>mois</a:t>
            </a:r>
            <a:r>
              <a:rPr lang="en-US" dirty="0" smtClean="0"/>
              <a:t>/ le --------</a:t>
            </a:r>
          </a:p>
          <a:p>
            <a:r>
              <a:rPr lang="en-US" dirty="0" smtClean="0"/>
              <a:t>Restaurant/ chez ---------</a:t>
            </a:r>
          </a:p>
          <a:p>
            <a:r>
              <a:rPr lang="en-US" dirty="0" err="1" smtClean="0"/>
              <a:t>Anniversaire</a:t>
            </a:r>
            <a:r>
              <a:rPr lang="en-US" dirty="0" smtClean="0"/>
              <a:t>/ fête surprise/ fête Halloween ????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24384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Avant</a:t>
            </a:r>
            <a:r>
              <a:rPr lang="en-US" dirty="0" smtClean="0"/>
              <a:t> (before)  la fête </a:t>
            </a:r>
          </a:p>
          <a:p>
            <a:r>
              <a:rPr lang="en-US" dirty="0" err="1" smtClean="0"/>
              <a:t>Acheter</a:t>
            </a:r>
            <a:r>
              <a:rPr lang="en-US" dirty="0" smtClean="0"/>
              <a:t> ??? </a:t>
            </a:r>
          </a:p>
          <a:p>
            <a:r>
              <a:rPr lang="en-US" dirty="0" err="1" smtClean="0"/>
              <a:t>Prendre</a:t>
            </a:r>
            <a:r>
              <a:rPr lang="en-US" dirty="0" smtClean="0"/>
              <a:t> ????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1" y="2514600"/>
            <a:ext cx="457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Passé </a:t>
            </a:r>
            <a:r>
              <a:rPr lang="en-US" dirty="0" err="1" smtClean="0"/>
              <a:t>composé</a:t>
            </a:r>
            <a:r>
              <a:rPr lang="en-US" dirty="0" smtClean="0"/>
              <a:t> : 1 + 2 + </a:t>
            </a:r>
            <a:r>
              <a:rPr lang="en-US" dirty="0" err="1" smtClean="0"/>
              <a:t>prendre</a:t>
            </a:r>
            <a:r>
              <a:rPr lang="en-US" dirty="0" smtClean="0"/>
              <a:t> !!!  </a:t>
            </a:r>
          </a:p>
          <a:p>
            <a:r>
              <a:rPr lang="en-US" dirty="0" err="1" smtClean="0"/>
              <a:t>Vocabulaire</a:t>
            </a:r>
            <a:r>
              <a:rPr lang="en-US" dirty="0" smtClean="0"/>
              <a:t>: </a:t>
            </a: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35052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Pendant (during) la fête </a:t>
            </a:r>
          </a:p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fait? 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48200" y="3657600"/>
            <a:ext cx="4495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D’abord</a:t>
            </a:r>
            <a:r>
              <a:rPr lang="en-US" dirty="0" smtClean="0"/>
              <a:t>- </a:t>
            </a:r>
            <a:r>
              <a:rPr lang="en-US" dirty="0" err="1" smtClean="0"/>
              <a:t>ensuite</a:t>
            </a:r>
            <a:r>
              <a:rPr lang="en-US" dirty="0" smtClean="0"/>
              <a:t>- après </a:t>
            </a:r>
            <a:r>
              <a:rPr lang="en-US" dirty="0" err="1" smtClean="0"/>
              <a:t>ça</a:t>
            </a:r>
            <a:r>
              <a:rPr lang="en-US" dirty="0" smtClean="0"/>
              <a:t> – </a:t>
            </a:r>
            <a:r>
              <a:rPr lang="en-US" dirty="0" err="1" smtClean="0"/>
              <a:t>enfin</a:t>
            </a:r>
            <a:r>
              <a:rPr lang="en-US" dirty="0" smtClean="0"/>
              <a:t>- </a:t>
            </a:r>
            <a:r>
              <a:rPr lang="en-US" dirty="0" err="1" smtClean="0"/>
              <a:t>finalement</a:t>
            </a:r>
            <a:r>
              <a:rPr lang="en-US" dirty="0" smtClean="0"/>
              <a:t>/</a:t>
            </a:r>
          </a:p>
          <a:p>
            <a:r>
              <a:rPr lang="en-US" dirty="0" err="1" smtClean="0"/>
              <a:t>Noms</a:t>
            </a:r>
            <a:r>
              <a:rPr lang="en-US" dirty="0" smtClean="0"/>
              <a:t> de </a:t>
            </a:r>
            <a:r>
              <a:rPr lang="en-US" dirty="0" err="1" smtClean="0"/>
              <a:t>différents</a:t>
            </a:r>
            <a:r>
              <a:rPr lang="en-US" dirty="0" smtClean="0"/>
              <a:t> </a:t>
            </a:r>
            <a:r>
              <a:rPr lang="en-US" dirty="0" err="1" smtClean="0"/>
              <a:t>amis</a:t>
            </a:r>
            <a:r>
              <a:rPr lang="en-US" dirty="0" smtClean="0"/>
              <a:t> </a:t>
            </a:r>
          </a:p>
          <a:p>
            <a:r>
              <a:rPr lang="en-US" dirty="0" smtClean="0"/>
              <a:t>Passé </a:t>
            </a:r>
            <a:r>
              <a:rPr lang="en-US" dirty="0" err="1" smtClean="0"/>
              <a:t>composé</a:t>
            </a:r>
            <a:r>
              <a:rPr lang="en-US" dirty="0" smtClean="0"/>
              <a:t>: 1+ 2 </a:t>
            </a: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85800" y="5562600"/>
            <a:ext cx="21956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Après (after) la fête</a:t>
            </a:r>
          </a:p>
          <a:p>
            <a:r>
              <a:rPr lang="en-US" dirty="0" err="1" smtClean="0"/>
              <a:t>C’était</a:t>
            </a:r>
            <a:r>
              <a:rPr lang="en-US" dirty="0" smtClean="0"/>
              <a:t> comment?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1937</TotalTime>
  <Words>153</Words>
  <Application>Microsoft Office PowerPoint</Application>
  <PresentationFormat>On-screen Show (4:3)</PresentationFormat>
  <Paragraphs>28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Un message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vgrebert</cp:lastModifiedBy>
  <cp:revision>195</cp:revision>
  <dcterms:created xsi:type="dcterms:W3CDTF">2011-11-08T22:33:56Z</dcterms:created>
  <dcterms:modified xsi:type="dcterms:W3CDTF">2011-11-09T14:59:58Z</dcterms:modified>
</cp:coreProperties>
</file>